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5"/>
  </p:sldMasterIdLst>
  <p:notesMasterIdLst>
    <p:notesMasterId r:id="rId15"/>
  </p:notesMasterIdLst>
  <p:handoutMasterIdLst>
    <p:handoutMasterId r:id="rId16"/>
  </p:handoutMasterIdLst>
  <p:sldIdLst>
    <p:sldId id="268" r:id="rId6"/>
    <p:sldId id="262" r:id="rId7"/>
    <p:sldId id="307" r:id="rId8"/>
    <p:sldId id="285" r:id="rId9"/>
    <p:sldId id="289" r:id="rId10"/>
    <p:sldId id="291" r:id="rId11"/>
    <p:sldId id="267" r:id="rId12"/>
    <p:sldId id="295" r:id="rId13"/>
    <p:sldId id="306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7" autoAdjust="0"/>
    <p:restoredTop sz="94667" autoAdjust="0"/>
  </p:normalViewPr>
  <p:slideViewPr>
    <p:cSldViewPr>
      <p:cViewPr>
        <p:scale>
          <a:sx n="90" d="100"/>
          <a:sy n="90" d="100"/>
        </p:scale>
        <p:origin x="-1278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361BEEB-BACE-4AF7-81F4-080F339CA55D}" type="datetimeFigureOut">
              <a:rPr lang="en-US"/>
              <a:pPr/>
              <a:t>7/27/2014</a:t>
            </a:fld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E66000-7A29-4FF3-A457-9B8E89EBFA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5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24D9B97-7067-480B-88D9-CB21642B202E}" type="datetimeFigureOut">
              <a:rPr lang="en-US"/>
              <a:pPr>
                <a:defRPr/>
              </a:pPr>
              <a:t>7/27/2014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4333C0C-50D1-4CD4-AF89-B9AADFDA5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612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2DDCC-BEBA-4DB7-9B26-961DB583FD89}" type="datetimeFigureOut">
              <a:rPr lang="en-US"/>
              <a:pPr>
                <a:defRPr/>
              </a:pPr>
              <a:t>7/27/2014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9BFA4-1DD0-4C05-82BD-C599CA1E4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486F0-F949-4F90-9806-C4DA8092A4CD}" type="datetimeFigureOut">
              <a:rPr lang="en-US"/>
              <a:pPr>
                <a:defRPr/>
              </a:pPr>
              <a:t>7/27/2014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2FC34-CDC6-4104-9774-83E69F68D2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C29BC-171E-4ACD-942F-AD99A75CAD88}" type="datetimeFigureOut">
              <a:rPr lang="en-US"/>
              <a:pPr>
                <a:defRPr/>
              </a:pPr>
              <a:t>7/27/2014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BA469-330E-41E2-956A-E6A89140F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5EEC6-A9A1-49BC-A6CC-846F2ECB0B72}" type="datetimeFigureOut">
              <a:rPr lang="en-US"/>
              <a:pPr>
                <a:defRPr/>
              </a:pPr>
              <a:t>7/27/2014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2EE2D-BB31-4BF5-9E59-1849DAFAF7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D9846-3341-4AF1-8248-44DCAA919223}" type="datetimeFigureOut">
              <a:rPr lang="en-US"/>
              <a:pPr>
                <a:defRPr/>
              </a:pPr>
              <a:t>7/27/2014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C428A-A6F3-4E62-985B-F0AC6103B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9A088-2F2F-4E81-B60C-23FA35E8461B}" type="datetimeFigureOut">
              <a:rPr lang="en-US"/>
              <a:pPr>
                <a:defRPr/>
              </a:pPr>
              <a:t>7/27/2014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07E9A-8CFC-4917-82E8-945380726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36896-8731-4424-91C0-AF7B931D493E}" type="datetimeFigureOut">
              <a:rPr lang="en-US"/>
              <a:pPr>
                <a:defRPr/>
              </a:pPr>
              <a:t>7/27/2014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947B8-97A5-4CF2-B297-C1495EA86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0217A-5915-48EC-A6DF-97BE57C893F2}" type="datetimeFigureOut">
              <a:rPr lang="en-US"/>
              <a:pPr>
                <a:defRPr/>
              </a:pPr>
              <a:t>7/27/2014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1DB8C-799E-4C9D-9FC7-E90D59178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E7109-5BA7-48A4-AD69-39993F5EF665}" type="datetimeFigureOut">
              <a:rPr lang="en-US"/>
              <a:pPr>
                <a:defRPr/>
              </a:pPr>
              <a:t>7/27/2014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6BA56-1FAB-4523-82E5-9A13289F1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0F9D0-607B-4AB3-8CE8-A100C7B1040E}" type="datetimeFigureOut">
              <a:rPr lang="en-US"/>
              <a:pPr>
                <a:defRPr/>
              </a:pPr>
              <a:t>7/27/2014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08DA7-3B53-4D5A-BBA6-A969FDA82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ED34B-2DAA-426C-8A77-C8DE1E6FC474}" type="datetimeFigureOut">
              <a:rPr lang="en-US"/>
              <a:pPr>
                <a:defRPr/>
              </a:pPr>
              <a:t>7/27/2014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841E8-9842-4EDE-98D8-BBD386CB8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05B20483-1DD5-4507-8B10-2BFD00BB0F93}" type="datetimeFigureOut">
              <a:rPr lang="en-US"/>
              <a:pPr>
                <a:defRPr/>
              </a:pPr>
              <a:t>7/27/2014</a:t>
            </a:fld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DCECC7F-B377-4D2D-848D-AF3D1BF65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</p:spPr>
      </p:pic>
      <p:sp>
        <p:nvSpPr>
          <p:cNvPr id="1433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</a:t>
            </a:r>
            <a:r>
              <a:rPr lang="en-US" dirty="0" smtClean="0">
                <a:solidFill>
                  <a:schemeClr val="accent3"/>
                </a:solidFill>
                <a:latin typeface="Comic Sans MS" pitchFamily="66" charset="0"/>
              </a:rPr>
              <a:t>Cayman Islands</a:t>
            </a:r>
            <a:br>
              <a:rPr lang="en-US" dirty="0" smtClean="0">
                <a:solidFill>
                  <a:schemeClr val="accent3"/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chemeClr val="accent3"/>
                </a:solidFill>
                <a:latin typeface="Comic Sans MS" pitchFamily="66" charset="0"/>
              </a:rPr>
              <a:t> Network Report</a:t>
            </a:r>
          </a:p>
        </p:txBody>
      </p:sp>
      <p:pic>
        <p:nvPicPr>
          <p:cNvPr id="14339" name="Picture 3" descr="G:\Cayman Fa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5097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1371600" y="5562600"/>
            <a:ext cx="6248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  <a:latin typeface="Comic Sans MS" pitchFamily="66" charset="0"/>
              </a:rPr>
              <a:t>Presented by Lee Madison</a:t>
            </a:r>
          </a:p>
          <a:p>
            <a:pPr algn="ctr"/>
            <a:r>
              <a:rPr lang="en-US" dirty="0" smtClean="0">
                <a:solidFill>
                  <a:schemeClr val="accent3"/>
                </a:solidFill>
                <a:latin typeface="Comic Sans MS" pitchFamily="66" charset="0"/>
              </a:rPr>
              <a:t>Deputy Director of Operations and Communications</a:t>
            </a:r>
            <a:endParaRPr lang="en-US" dirty="0"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7" name="Title 1"/>
          <p:cNvSpPr>
            <a:spLocks noGrp="1"/>
          </p:cNvSpPr>
          <p:nvPr/>
        </p:nvSpPr>
        <p:spPr bwMode="auto">
          <a:xfrm>
            <a:off x="457200" y="28575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" r="7698"/>
          <a:stretch/>
        </p:blipFill>
        <p:spPr bwMode="auto">
          <a:xfrm>
            <a:off x="70039" y="1905000"/>
            <a:ext cx="8928804" cy="4795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334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kern="0" dirty="0" smtClean="0">
                <a:solidFill>
                  <a:schemeClr val="tx1"/>
                </a:solidFill>
              </a:rPr>
              <a:t>Seismic Stations</a:t>
            </a:r>
          </a:p>
        </p:txBody>
      </p:sp>
      <p:pic>
        <p:nvPicPr>
          <p:cNvPr id="10" name="Picture 3" descr="G:\Cayman Fa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5097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Equipment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33794" name="Picture 4" descr="5T-cylinder-ed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752600"/>
            <a:ext cx="1676400" cy="148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G:\Cayman Fa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5097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676400"/>
            <a:ext cx="114300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715000" y="1600200"/>
            <a:ext cx="3429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 smtClean="0">
                <a:latin typeface="+mn-lt"/>
              </a:rPr>
              <a:t>CMG-5T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 smtClean="0">
                <a:latin typeface="+mn-lt"/>
              </a:rPr>
              <a:t>CMG-40T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 smtClean="0">
                <a:latin typeface="+mn-lt"/>
              </a:rPr>
              <a:t>CMG-3T (CYB)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dirty="0" smtClean="0"/>
              <a:t>CMG-M24MK3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 smtClean="0"/>
              <a:t>CMG- DCM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3200" kern="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3200" kern="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32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3200" kern="0" dirty="0">
              <a:latin typeface="+mn-lt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3505200"/>
            <a:ext cx="1524000" cy="194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1752600"/>
            <a:ext cx="12192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DM24S3-mk3-case-sid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31242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DCM-case-sid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5200" y="4953000"/>
            <a:ext cx="1924981" cy="109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529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6019800" cy="1143000"/>
          </a:xfrm>
        </p:spPr>
        <p:txBody>
          <a:bodyPr/>
          <a:lstStyle/>
          <a:p>
            <a:pPr eaLnBrk="1" hangingPunct="1"/>
            <a:r>
              <a:rPr lang="en-US" sz="4000" dirty="0" err="1" smtClean="0">
                <a:solidFill>
                  <a:schemeClr val="tx1"/>
                </a:solidFill>
              </a:rPr>
              <a:t>COCONet</a:t>
            </a:r>
            <a:r>
              <a:rPr lang="en-US" sz="4000" dirty="0" smtClean="0">
                <a:solidFill>
                  <a:schemeClr val="tx1"/>
                </a:solidFill>
              </a:rPr>
              <a:t> Stations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  <p:pic>
        <p:nvPicPr>
          <p:cNvPr id="21507" name="Picture 3" descr="G:\Cayman F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097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3264568"/>
            <a:ext cx="8229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70940"/>
            <a:ext cx="7315200" cy="607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029200"/>
            <a:ext cx="200025" cy="19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084290"/>
            <a:ext cx="200025" cy="19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5829300" y="3264568"/>
            <a:ext cx="342900" cy="6216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91100" y="289452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Closing soon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69342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tx1"/>
                </a:solidFill>
              </a:rPr>
              <a:t>Tsunami Tidal Gauge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  <p:pic>
        <p:nvPicPr>
          <p:cNvPr id="23555" name="Picture 3" descr="G:\Cayman F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097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733800"/>
            <a:ext cx="5715000" cy="28575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66800"/>
            <a:ext cx="3251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3623" r="12880" b="14669"/>
          <a:stretch/>
        </p:blipFill>
        <p:spPr bwMode="auto">
          <a:xfrm>
            <a:off x="3200400" y="1066799"/>
            <a:ext cx="1683544" cy="238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1" t="8878" r="12948" b="11799"/>
          <a:stretch/>
        </p:blipFill>
        <p:spPr bwMode="auto">
          <a:xfrm>
            <a:off x="457202" y="1066800"/>
            <a:ext cx="2207710" cy="238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59436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tx1"/>
                </a:solidFill>
              </a:rPr>
              <a:t>Issues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828800"/>
            <a:ext cx="8229600" cy="4038600"/>
          </a:xfrm>
        </p:spPr>
        <p:txBody>
          <a:bodyPr/>
          <a:lstStyle/>
          <a:p>
            <a:pPr eaLnBrk="1" hangingPunct="1"/>
            <a:r>
              <a:rPr lang="en-US" dirty="0" smtClean="0"/>
              <a:t>Little Cayman modem changed. No one informed. </a:t>
            </a:r>
          </a:p>
          <a:p>
            <a:pPr eaLnBrk="1" hangingPunct="1"/>
            <a:r>
              <a:rPr lang="en-US" dirty="0" smtClean="0"/>
              <a:t>West Bay communications problems. </a:t>
            </a:r>
          </a:p>
          <a:p>
            <a:pPr eaLnBrk="1" hangingPunct="1"/>
            <a:r>
              <a:rPr lang="en-US" dirty="0" smtClean="0"/>
              <a:t>Site need to be relocated</a:t>
            </a:r>
          </a:p>
          <a:p>
            <a:pPr eaLnBrk="1" hangingPunct="1"/>
            <a:r>
              <a:rPr lang="en-US" dirty="0" smtClean="0"/>
              <a:t>Earthworm needs updating</a:t>
            </a:r>
          </a:p>
          <a:p>
            <a:pPr eaLnBrk="1" hangingPunct="1"/>
            <a:r>
              <a:rPr lang="en-US" dirty="0" smtClean="0"/>
              <a:t>Main server to relocated to new building later this year</a:t>
            </a:r>
          </a:p>
        </p:txBody>
      </p:sp>
      <p:pic>
        <p:nvPicPr>
          <p:cNvPr id="24579" name="Picture 3" descr="G:\Cayman F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097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3" descr="G:\Cayman F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097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0"/>
            <a:ext cx="7696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ACTIVITY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Activity</a:t>
            </a:r>
          </a:p>
        </p:txBody>
      </p:sp>
      <p:pic>
        <p:nvPicPr>
          <p:cNvPr id="50178" name="Picture 3" descr="G:\Cayman F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097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 descr="Historic Seismici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1207286"/>
            <a:ext cx="4804298" cy="5650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>
              <a:buNone/>
            </a:pPr>
            <a:r>
              <a:rPr lang="en-US" sz="8000" dirty="0" smtClean="0"/>
              <a:t>QUESTIONS?</a:t>
            </a:r>
            <a:endParaRPr lang="en-US" sz="8000" dirty="0"/>
          </a:p>
        </p:txBody>
      </p:sp>
      <p:pic>
        <p:nvPicPr>
          <p:cNvPr id="4" name="Picture 3" descr="G:\Cayman F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097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C6A71E8F-A8ED-46DF-98EC-7CB6CDD66F9D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0FE4B497-525E-497C-ADA3-2D75AFD4166B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08544040-1CBD-41AF-9F05-75AF30F2EE51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85FD5480-8347-4C20-9C4D-4EE30CFFD291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2762</TotalTime>
  <Words>68</Words>
  <Application>Microsoft Office PowerPoint</Application>
  <PresentationFormat>On-screen Show (4:3)</PresentationFormat>
  <Paragraphs>25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1_Default Design</vt:lpstr>
      <vt:lpstr> Cayman Islands  Network Report</vt:lpstr>
      <vt:lpstr>PowerPoint Presentation</vt:lpstr>
      <vt:lpstr> Equipment</vt:lpstr>
      <vt:lpstr>COCONet Stations</vt:lpstr>
      <vt:lpstr>Tsunami Tidal Gauge</vt:lpstr>
      <vt:lpstr>Issues</vt:lpstr>
      <vt:lpstr>PowerPoint Presentation</vt:lpstr>
      <vt:lpstr>   ACTIVITY   Activity</vt:lpstr>
      <vt:lpstr>PowerPoint Presentation</vt:lpstr>
    </vt:vector>
  </TitlesOfParts>
  <Company>Cayman Islands Government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Lee_EOC</dc:creator>
  <cp:lastModifiedBy>Lee Madison</cp:lastModifiedBy>
  <cp:revision>124</cp:revision>
  <dcterms:created xsi:type="dcterms:W3CDTF">2008-02-08T21:40:50Z</dcterms:created>
  <dcterms:modified xsi:type="dcterms:W3CDTF">2014-07-27T20:50:39Z</dcterms:modified>
</cp:coreProperties>
</file>